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3" r:id="rId5"/>
    <p:sldId id="260" r:id="rId6"/>
    <p:sldId id="264" r:id="rId7"/>
    <p:sldId id="261" r:id="rId8"/>
    <p:sldId id="265" r:id="rId9"/>
    <p:sldId id="262" r:id="rId10"/>
    <p:sldId id="266" r:id="rId11"/>
    <p:sldId id="257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5367-AF13-4789-9BFC-7CB22DA4707D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996-6ABE-4374-A371-0BFFC49CEC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5367-AF13-4789-9BFC-7CB22DA4707D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996-6ABE-4374-A371-0BFFC49CEC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5367-AF13-4789-9BFC-7CB22DA4707D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996-6ABE-4374-A371-0BFFC49CEC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5367-AF13-4789-9BFC-7CB22DA4707D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996-6ABE-4374-A371-0BFFC49CEC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5367-AF13-4789-9BFC-7CB22DA4707D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996-6ABE-4374-A371-0BFFC49CEC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5367-AF13-4789-9BFC-7CB22DA4707D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996-6ABE-4374-A371-0BFFC49CEC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5367-AF13-4789-9BFC-7CB22DA4707D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996-6ABE-4374-A371-0BFFC49CEC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5367-AF13-4789-9BFC-7CB22DA4707D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996-6ABE-4374-A371-0BFFC49CEC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5367-AF13-4789-9BFC-7CB22DA4707D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996-6ABE-4374-A371-0BFFC49CEC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5367-AF13-4789-9BFC-7CB22DA4707D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996-6ABE-4374-A371-0BFFC49CEC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5367-AF13-4789-9BFC-7CB22DA4707D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996-6ABE-4374-A371-0BFFC49CEC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25367-AF13-4789-9BFC-7CB22DA4707D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AB996-6ABE-4374-A371-0BFFC49CEC36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26" name="Picture 2" descr="C:\Users\home\Desktop\0_506f7_74382f18_S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99592" y="3645024"/>
            <a:ext cx="2592288" cy="305712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>
            <a:prstTxWarp prst="textDoubleWave1">
              <a:avLst/>
            </a:prstTxWarp>
          </a:bodyPr>
          <a:lstStyle/>
          <a:p>
            <a:r>
              <a:rPr lang="ru-RU" b="1" i="1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Весёлый </a:t>
            </a:r>
            <a:r>
              <a:rPr lang="ru-RU" b="1" i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ёжик</a:t>
            </a:r>
            <a:endParaRPr lang="ru-RU" b="1" i="1" dirty="0">
              <a:ln>
                <a:solidFill>
                  <a:srgbClr val="FFFF00"/>
                </a:solidFill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132856"/>
            <a:ext cx="6400800" cy="1752600"/>
          </a:xfrm>
        </p:spPr>
        <p:txBody>
          <a:bodyPr>
            <a:normAutofit/>
          </a:bodyPr>
          <a:lstStyle/>
          <a:p>
            <a:r>
              <a:rPr lang="ru-RU" sz="54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Дидактическая игра</a:t>
            </a:r>
            <a:endParaRPr lang="ru-RU" sz="5400" b="1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ятно 1 4">
            <a:hlinkClick r:id="" action="ppaction://hlinkshowjump?jump=nextslide"/>
          </p:cNvPr>
          <p:cNvSpPr/>
          <p:nvPr/>
        </p:nvSpPr>
        <p:spPr>
          <a:xfrm rot="21267197">
            <a:off x="7331041" y="5504906"/>
            <a:ext cx="1704039" cy="1145782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старт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home\Desktop\b1038e235e91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9535" r="67736" b="7973"/>
          <a:stretch>
            <a:fillRect/>
          </a:stretch>
        </p:blipFill>
        <p:spPr bwMode="auto">
          <a:xfrm>
            <a:off x="6948264" y="3140968"/>
            <a:ext cx="1800200" cy="1944216"/>
          </a:xfrm>
          <a:prstGeom prst="rect">
            <a:avLst/>
          </a:prstGeom>
          <a:noFill/>
        </p:spPr>
      </p:pic>
      <p:pic>
        <p:nvPicPr>
          <p:cNvPr id="1028" name="Picture 4" descr="C:\Users\home\Desktop\b1038e235e91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B"/>
              </a:clrFrom>
              <a:clrTo>
                <a:srgbClr val="FFFEFB">
                  <a:alpha val="0"/>
                </a:srgbClr>
              </a:clrTo>
            </a:clrChange>
          </a:blip>
          <a:srcRect t="18812" r="68479" b="8696"/>
          <a:stretch>
            <a:fillRect/>
          </a:stretch>
        </p:blipFill>
        <p:spPr bwMode="auto">
          <a:xfrm>
            <a:off x="4860032" y="4653136"/>
            <a:ext cx="1777032" cy="18002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9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8-2</a:t>
            </a:r>
            <a:endParaRPr lang="ru-RU" sz="9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home\Desktop\b1038e235e91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956" t="16792" r="68694" b="7264"/>
          <a:stretch>
            <a:fillRect/>
          </a:stretch>
        </p:blipFill>
        <p:spPr bwMode="auto">
          <a:xfrm>
            <a:off x="3707904" y="2780928"/>
            <a:ext cx="1440160" cy="187220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635896" y="2924944"/>
            <a:ext cx="172354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10</a:t>
            </a:r>
            <a:r>
              <a:rPr lang="ru-RU" sz="9600" b="1" i="1" dirty="0" smtClean="0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10800000" flipV="1">
            <a:off x="7524328" y="3356992"/>
            <a:ext cx="57606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36096" y="4725144"/>
            <a:ext cx="85792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59259E-6 C -0.01441 -0.00996 -0.025 -0.02547 -0.03784 -0.03843 C -0.03906 -0.03959 -0.05086 -0.04977 -0.05295 -0.05255 C -0.06441 -0.06783 -0.05104 -0.05487 -0.06215 -0.06482 C -0.06961 -0.07824 -0.06493 -0.07061 -0.07725 -0.08704 C -0.0809 -0.0919 -0.08263 -0.09862 -0.08628 -0.10324 C -0.09861 -0.11875 -0.10677 -0.13658 -0.12118 -0.14954 C -0.1302 -0.16991 -0.12013 -0.15093 -0.13333 -0.16574 C -0.14809 -0.18195 -0.15416 -0.19283 -0.17274 -0.20209 C -0.18559 -0.21922 -0.20659 -0.22755 -0.22274 -0.23843 C -0.23073 -0.24375 -0.23888 -0.24977 -0.24687 -0.25463 C -0.24982 -0.25649 -0.25312 -0.25695 -0.25625 -0.2588 C -0.25937 -0.26088 -0.2618 -0.26459 -0.2651 -0.26667 C -0.26788 -0.26852 -0.27118 -0.26945 -0.27413 -0.27084 C -0.28246 -0.27477 -0.29027 -0.28241 -0.29843 -0.28704 C -0.30937 -0.29329 -0.3 -0.2882 -0.3092 -0.29514 C -0.31875 -0.30232 -0.31145 -0.2963 -0.32118 -0.30116 C -0.32777 -0.3044 -0.33333 -0.30973 -0.33941 -0.3132 C -0.34427 -0.31574 -0.34982 -0.31713 -0.35451 -0.31922 C -0.35746 -0.32061 -0.36354 -0.32338 -0.36354 -0.32338 C -0.35607 -0.30811 -0.36284 -0.32524 -0.37882 -0.3213 C -0.3809 -0.32084 -0.37534 -0.31412 -0.37725 -0.3132 C -0.38211 -0.31112 -0.38732 -0.31459 -0.39236 -0.31528 C -0.55451 -0.31274 -0.48385 -0.32616 -0.53941 -0.30926 C -0.54513 -0.30116 -0.55225 -0.29954 -0.55902 -0.29306 C -0.56736 -0.28519 -0.5717 -0.27338 -0.58177 -0.26875 C -0.58559 -0.26389 -0.58871 -0.26088 -0.59392 -0.2588 C -0.60468 -0.23959 -0.5993 -0.24746 -0.60902 -0.23449 C -0.61128 -0.22292 -0.61909 -0.20487 -0.62569 -0.19607 C -0.62691 -0.19445 -0.62882 -0.19352 -0.6302 -0.19213 C -0.63281 -0.18959 -0.63559 -0.18704 -0.63784 -0.18403 C -0.64444 -0.17524 -0.64027 -0.16875 -0.65156 -0.16366 C -0.66267 -0.14885 -0.67812 -0.13959 -0.69079 -0.12732 C -0.69722 -0.12107 -0.70347 -0.1125 -0.70902 -0.1051 C -0.71579 -0.09584 -0.72517 -0.09399 -0.7302 -0.08102 C -0.73402 -0.0713 -0.73177 -0.07524 -0.73628 -0.06875 C -0.7368 -0.06598 -0.73663 -0.06297 -0.73784 -0.06065 C -0.73993 -0.05672 -0.74548 -0.0507 -0.74548 -0.0507 C -0.74791 -0.01806 -0.74895 -0.01158 -0.74687 0.03009 C -0.746 0.04814 -0.7375 0.06597 -0.73333 0.08263 C -0.72968 0.09745 -0.73003 0.10995 -0.71961 0.11898 C -0.71718 0.11828 -0.71215 0.11713 -0.71215 0.11713 " pathEditMode="relative" ptsTypes="fffffffffffffffffffffffffffffffffffffffffA">
                                      <p:cBhvr>
                                        <p:cTn id="24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507 0.02848 C 0.03073 0.01158 0.03681 0.03218 0.03056 0.01829 C 0.02674 0.00949 0.02448 0.00093 0.01997 -0.00787 C 0.0151 -0.01759 0.02413 -0.01458 0.01233 -0.02615 C 0.0066 -0.03171 0.00069 -0.03935 -0.0059 -0.04236 C -0.01076 -0.04884 -0.01319 -0.04953 -0.01944 -0.05231 C -0.02535 -0.06018 -0.03229 -0.06643 -0.03924 -0.07245 C -0.04583 -0.07801 -0.04965 -0.08726 -0.05729 -0.09074 C -0.06319 -0.09838 -0.07014 -0.10301 -0.07708 -0.10902 C -0.07865 -0.11041 -0.0816 -0.11296 -0.0816 -0.11296 C -0.0849 -0.11898 -0.08819 -0.12384 -0.09219 -0.12916 C -0.09479 -0.13263 -0.09722 -0.13564 -0.09983 -0.13912 C -0.10087 -0.14051 -0.10278 -0.14328 -0.10278 -0.14328 C -0.10521 -0.15301 -0.11111 -0.15833 -0.11649 -0.16551 C -0.12587 -0.17801 -0.13403 -0.19213 -0.14531 -0.20185 C -0.15104 -0.20671 -0.15521 -0.21041 -0.16042 -0.21597 C -0.16319 -0.21898 -0.16944 -0.22407 -0.16944 -0.22407 C -0.16701 -0.22476 -0.16371 -0.22384 -0.16198 -0.22615 C -0.16094 -0.22754 -0.1651 -0.22731 -0.16649 -0.22801 C -0.17917 -0.23449 -0.16875 -0.23032 -0.18003 -0.23426 C -0.18542 -0.2412 -0.1809 -0.2368 -0.19062 -0.24027 C -0.19375 -0.24143 -0.19983 -0.24421 -0.19983 -0.24421 C -0.20503 -0.25162 -0.21285 -0.25532 -0.21944 -0.26041 C -0.22899 -0.26782 -0.2276 -0.26921 -0.23767 -0.27453 C -0.23958 -0.27546 -0.24184 -0.27569 -0.24375 -0.27662 C -0.24635 -0.27777 -0.24896 -0.27916 -0.25139 -0.28055 C -0.26719 -0.29004 -0.28299 -0.29907 -0.29983 -0.30486 C -0.30347 -0.30625 -0.30677 -0.30972 -0.31042 -0.31088 C -0.3184 -0.31365 -0.32674 -0.31435 -0.3349 -0.31689 C -0.33628 -0.31551 -0.3375 -0.31319 -0.33924 -0.31296 C -0.34219 -0.3125 -0.34618 -0.31782 -0.34826 -0.31504 C -0.35 -0.31273 -0.34392 -0.31134 -0.34219 -0.30902 C -0.34045 -0.30671 -0.33924 -0.3037 -0.33767 -0.30092 C -0.34705 -0.29236 -0.34792 -0.29537 -0.35885 -0.30092 C -0.36615 -0.30463 -0.37396 -0.30787 -0.3816 -0.31088 C -0.38941 -0.31805 -0.39861 -0.32199 -0.40729 -0.32708 C -0.41719 -0.33287 -0.42726 -0.33981 -0.43767 -0.34328 C -0.44462 -0.3493 -0.45052 -0.34976 -0.45885 -0.35138 C -0.47934 -0.34976 -0.48368 -0.34884 -0.49983 -0.34328 C -0.51059 -0.33333 -0.52552 -0.33055 -0.53767 -0.325 C -0.54427 -0.32199 -0.54913 -0.31412 -0.5559 -0.31088 C -0.56597 -0.29745 -0.55434 -0.31088 -0.56649 -0.30277 C -0.57378 -0.29791 -0.57847 -0.28819 -0.58611 -0.28472 C -0.59045 -0.27893 -0.59601 -0.27592 -0.60139 -0.27245 C -0.60694 -0.26875 -0.61059 -0.26319 -0.61649 -0.26041 C -0.61892 -0.25694 -0.62153 -0.2537 -0.62396 -0.25023 C -0.62674 -0.24652 -0.6316 -0.24722 -0.63472 -0.24421 C -0.63646 -0.24259 -0.6375 -0.23958 -0.63924 -0.23819 C -0.6467 -0.23194 -0.65816 -0.22963 -0.66649 -0.22615 C -0.6724 -0.22361 -0.67205 -0.22152 -0.67708 -0.21805 C -0.6842 -0.21319 -0.69167 -0.20972 -0.69826 -0.20393 C -0.69878 -0.20185 -0.69878 -0.1993 -0.69983 -0.19791 C -0.70243 -0.19444 -0.70625 -0.19328 -0.70885 -0.18981 C -0.71146 -0.18634 -0.71389 -0.1831 -0.71649 -0.17963 C -0.72031 -0.17453 -0.71875 -0.17361 -0.72101 -0.16759 C -0.72274 -0.16273 -0.72621 -0.15763 -0.72865 -0.15347 C -0.73299 -0.13402 -0.72587 -0.16064 -0.73472 -0.14328 C -0.73819 -0.13657 -0.73681 -0.12708 -0.73767 -0.11898 C -0.73715 -0.07129 -0.73698 -0.02338 -0.73611 0.02431 C -0.73594 0.03102 -0.72899 0.05024 -0.72552 0.05463 C -0.72014 0.07315 -0.71267 0.08936 -0.7059 0.10718 C -0.70156 0.11875 -0.70781 0.10741 -0.70278 0.12338 C -0.70174 0.12639 -0.69948 0.12848 -0.69826 0.13149 " pathEditMode="relative" ptsTypes="ffffffffffffffffffffffffffffffffffffffffffffffffffffffffffffffA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Ссылки:</a:t>
            </a:r>
          </a:p>
          <a:p>
            <a:pPr>
              <a:buNone/>
            </a:pPr>
            <a:r>
              <a:rPr lang="ru-RU" dirty="0" smtClean="0"/>
              <a:t>Гриб-</a:t>
            </a:r>
            <a:r>
              <a:rPr lang="en-US" dirty="0" smtClean="0"/>
              <a:t>http://forum.materinstvo.ru/lofiversion/index.php/t836914-400.html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Фон-</a:t>
            </a:r>
            <a:r>
              <a:rPr lang="en-US" dirty="0" smtClean="0"/>
              <a:t>http://0lik.ru/templates/page/2726/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Ёжик-</a:t>
            </a:r>
            <a:r>
              <a:rPr lang="en-US" dirty="0" smtClean="0"/>
              <a:t>http://fotki.yandex.ru/users/svetlera/album/126908/</a:t>
            </a:r>
            <a:endParaRPr lang="ru-RU" dirty="0" smtClean="0"/>
          </a:p>
          <a:p>
            <a:pPr>
              <a:buNone/>
            </a:pP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i="1" smtClean="0">
                <a:solidFill>
                  <a:srgbClr val="FF0000"/>
                </a:solidFill>
              </a:rPr>
              <a:t>Презентация опубликована</a:t>
            </a:r>
          </a:p>
          <a:p>
            <a:pPr algn="ctr">
              <a:buNone/>
            </a:pPr>
            <a:r>
              <a:rPr lang="ru-RU" i="1" smtClean="0">
                <a:solidFill>
                  <a:srgbClr val="FF0000"/>
                </a:solidFill>
              </a:rPr>
              <a:t> </a:t>
            </a:r>
            <a:r>
              <a:rPr lang="ru-RU" i="1" dirty="0" smtClean="0">
                <a:solidFill>
                  <a:srgbClr val="FF0000"/>
                </a:solidFill>
              </a:rPr>
              <a:t>на сайте - </a:t>
            </a:r>
            <a:r>
              <a:rPr lang="ru-RU" i="1" dirty="0" err="1" smtClean="0">
                <a:solidFill>
                  <a:srgbClr val="FF0000"/>
                </a:solidFill>
              </a:rPr>
              <a:t>viki.rdf.ru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home\Desktop\b1038e235e91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9535" r="67736" b="7973"/>
          <a:stretch>
            <a:fillRect/>
          </a:stretch>
        </p:blipFill>
        <p:spPr bwMode="auto">
          <a:xfrm>
            <a:off x="6948264" y="3140968"/>
            <a:ext cx="1800200" cy="1944216"/>
          </a:xfrm>
          <a:prstGeom prst="rect">
            <a:avLst/>
          </a:prstGeom>
          <a:noFill/>
        </p:spPr>
      </p:pic>
      <p:pic>
        <p:nvPicPr>
          <p:cNvPr id="1028" name="Picture 4" descr="C:\Users\home\Desktop\b1038e235e91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B"/>
              </a:clrFrom>
              <a:clrTo>
                <a:srgbClr val="FFFEFB">
                  <a:alpha val="0"/>
                </a:srgbClr>
              </a:clrTo>
            </a:clrChange>
          </a:blip>
          <a:srcRect t="18812" r="68479" b="8696"/>
          <a:stretch>
            <a:fillRect/>
          </a:stretch>
        </p:blipFill>
        <p:spPr bwMode="auto">
          <a:xfrm>
            <a:off x="4860032" y="4653136"/>
            <a:ext cx="1777032" cy="18002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9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2+1</a:t>
            </a:r>
            <a:endParaRPr lang="ru-RU" sz="9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home\Desktop\b1038e235e91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956" t="16792" r="68694" b="7264"/>
          <a:stretch>
            <a:fillRect/>
          </a:stretch>
        </p:blipFill>
        <p:spPr bwMode="auto">
          <a:xfrm>
            <a:off x="3707904" y="2780928"/>
            <a:ext cx="1440160" cy="187220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995936" y="2996952"/>
            <a:ext cx="110799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3</a:t>
            </a:r>
            <a:r>
              <a:rPr lang="ru-RU" sz="9600" b="1" i="1" dirty="0" smtClean="0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10800000" flipV="1">
            <a:off x="7524328" y="3356992"/>
            <a:ext cx="57606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36096" y="4725144"/>
            <a:ext cx="85792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628 0.04143 C -0.08871 -0.0213 -0.14097 -0.08403 -0.19375 -0.09977 C -0.24653 -0.11551 -0.32795 -0.09259 -0.35295 -0.05347 C -0.37795 -0.01435 -0.34757 0.10254 -0.34375 0.13449 C -0.33993 0.16643 -0.3309 0.13704 -0.33021 0.13842 C -0.32951 0.13981 -0.33871 0.14236 -0.33923 0.14259 " pathEditMode="relative" rAng="0" ptsTypes="aa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" y="-1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59259E-6 C -0.07309 -0.06759 -0.14601 -0.13518 -0.20451 -0.14537 C -0.26302 -0.15555 -0.33333 -0.10578 -0.35156 -0.06065 C -0.36979 -0.01551 -0.34167 0.05486 -0.31354 0.12523 " pathEditMode="relative" rAng="0" ptsTypes="aaaA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5" y="-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home\Desktop\b1038e235e91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9535" r="67736" b="7973"/>
          <a:stretch>
            <a:fillRect/>
          </a:stretch>
        </p:blipFill>
        <p:spPr bwMode="auto">
          <a:xfrm>
            <a:off x="6948264" y="3140968"/>
            <a:ext cx="1800200" cy="1944216"/>
          </a:xfrm>
          <a:prstGeom prst="rect">
            <a:avLst/>
          </a:prstGeom>
          <a:noFill/>
        </p:spPr>
      </p:pic>
      <p:pic>
        <p:nvPicPr>
          <p:cNvPr id="1028" name="Picture 4" descr="C:\Users\home\Desktop\b1038e235e91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B"/>
              </a:clrFrom>
              <a:clrTo>
                <a:srgbClr val="FFFEFB">
                  <a:alpha val="0"/>
                </a:srgbClr>
              </a:clrTo>
            </a:clrChange>
          </a:blip>
          <a:srcRect t="18812" r="68479" b="8696"/>
          <a:stretch>
            <a:fillRect/>
          </a:stretch>
        </p:blipFill>
        <p:spPr bwMode="auto">
          <a:xfrm>
            <a:off x="4860032" y="4653136"/>
            <a:ext cx="1777032" cy="18002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9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3+1</a:t>
            </a:r>
            <a:endParaRPr lang="ru-RU" sz="9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home\Desktop\b1038e235e91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956" t="16792" r="68694" b="7264"/>
          <a:stretch>
            <a:fillRect/>
          </a:stretch>
        </p:blipFill>
        <p:spPr bwMode="auto">
          <a:xfrm>
            <a:off x="3707904" y="2780928"/>
            <a:ext cx="1440160" cy="187220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995936" y="2996952"/>
            <a:ext cx="110799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  <a:r>
              <a:rPr lang="ru-RU" sz="9600" b="1" i="1" dirty="0" smtClean="0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10800000" flipV="1">
            <a:off x="7524328" y="3356992"/>
            <a:ext cx="57606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36096" y="4725144"/>
            <a:ext cx="85792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41 0.05208 C -0.09653 -0.01065 -0.14878 -0.07338 -0.20156 -0.08912 C -0.25434 -0.10486 -0.33576 -0.08195 -0.36076 -0.04283 C -0.38576 -0.00371 -0.35538 0.11319 -0.35156 0.14514 C -0.34774 0.17708 -0.33871 0.14768 -0.33802 0.14907 C -0.33732 0.15046 -0.34653 0.15301 -0.34705 0.15324 " pathEditMode="relative" rAng="0" ptsTypes="aa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" y="-1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7.40741E-7 C -0.07309 -0.06759 -0.14601 -0.13519 -0.20451 -0.14537 C -0.26302 -0.15556 -0.33333 -0.10579 -0.35156 -0.06065 C -0.36979 -0.01551 -0.34167 0.05486 -0.31354 0.12523 " pathEditMode="relative" rAng="0" ptsTypes="aaaA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5" y="-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home\Desktop\b1038e235e91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9535" r="67736" b="7973"/>
          <a:stretch>
            <a:fillRect/>
          </a:stretch>
        </p:blipFill>
        <p:spPr bwMode="auto">
          <a:xfrm>
            <a:off x="6948264" y="3140968"/>
            <a:ext cx="1800200" cy="1944216"/>
          </a:xfrm>
          <a:prstGeom prst="rect">
            <a:avLst/>
          </a:prstGeom>
          <a:noFill/>
        </p:spPr>
      </p:pic>
      <p:pic>
        <p:nvPicPr>
          <p:cNvPr id="1028" name="Picture 4" descr="C:\Users\home\Desktop\b1038e235e91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B"/>
              </a:clrFrom>
              <a:clrTo>
                <a:srgbClr val="FFFEFB">
                  <a:alpha val="0"/>
                </a:srgbClr>
              </a:clrTo>
            </a:clrChange>
          </a:blip>
          <a:srcRect t="18812" r="68479" b="8696"/>
          <a:stretch>
            <a:fillRect/>
          </a:stretch>
        </p:blipFill>
        <p:spPr bwMode="auto">
          <a:xfrm>
            <a:off x="4860032" y="4653136"/>
            <a:ext cx="1777032" cy="18002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9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8-1</a:t>
            </a:r>
            <a:endParaRPr lang="ru-RU" sz="9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home\Desktop\b1038e235e91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956" t="16792" r="68694" b="7264"/>
          <a:stretch>
            <a:fillRect/>
          </a:stretch>
        </p:blipFill>
        <p:spPr bwMode="auto">
          <a:xfrm>
            <a:off x="3707904" y="2780928"/>
            <a:ext cx="1440160" cy="187220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995936" y="2996952"/>
            <a:ext cx="110799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7</a:t>
            </a:r>
            <a:r>
              <a:rPr lang="ru-RU" sz="9600" b="1" i="1" dirty="0" smtClean="0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10800000" flipV="1">
            <a:off x="7524328" y="3356992"/>
            <a:ext cx="57606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36096" y="4725144"/>
            <a:ext cx="85792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41 0.05208 C -0.09653 -0.01065 -0.14878 -0.07338 -0.20156 -0.08912 C -0.25434 -0.10486 -0.33576 -0.08195 -0.36076 -0.04283 C -0.38576 -0.00371 -0.35538 0.11319 -0.35156 0.14514 C -0.34774 0.17708 -0.33871 0.14768 -0.33802 0.14907 C -0.33732 0.15046 -0.34653 0.15301 -0.34705 0.15324 " pathEditMode="relative" rAng="0" ptsTypes="aa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" y="-1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7.40741E-7 C -0.07309 -0.06759 -0.14601 -0.13519 -0.20451 -0.14537 C -0.26302 -0.15556 -0.33333 -0.10579 -0.35156 -0.06065 C -0.36979 -0.01551 -0.34167 0.05486 -0.31354 0.12523 " pathEditMode="relative" rAng="0" ptsTypes="aaaA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5" y="-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home\Desktop\b1038e235e91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9535" r="67736" b="7973"/>
          <a:stretch>
            <a:fillRect/>
          </a:stretch>
        </p:blipFill>
        <p:spPr bwMode="auto">
          <a:xfrm>
            <a:off x="6948264" y="3140968"/>
            <a:ext cx="1800200" cy="1944216"/>
          </a:xfrm>
          <a:prstGeom prst="rect">
            <a:avLst/>
          </a:prstGeom>
          <a:noFill/>
        </p:spPr>
      </p:pic>
      <p:pic>
        <p:nvPicPr>
          <p:cNvPr id="1028" name="Picture 4" descr="C:\Users\home\Desktop\b1038e235e91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B"/>
              </a:clrFrom>
              <a:clrTo>
                <a:srgbClr val="FFFEFB">
                  <a:alpha val="0"/>
                </a:srgbClr>
              </a:clrTo>
            </a:clrChange>
          </a:blip>
          <a:srcRect t="18812" r="68479" b="8696"/>
          <a:stretch>
            <a:fillRect/>
          </a:stretch>
        </p:blipFill>
        <p:spPr bwMode="auto">
          <a:xfrm>
            <a:off x="4860032" y="4653136"/>
            <a:ext cx="1777032" cy="18002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9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4+1</a:t>
            </a:r>
            <a:endParaRPr lang="ru-RU" sz="9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home\Desktop\b1038e235e91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956" t="16792" r="68694" b="7264"/>
          <a:stretch>
            <a:fillRect/>
          </a:stretch>
        </p:blipFill>
        <p:spPr bwMode="auto">
          <a:xfrm>
            <a:off x="3707904" y="2780928"/>
            <a:ext cx="1440160" cy="187220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995936" y="2996952"/>
            <a:ext cx="110799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6</a:t>
            </a:r>
            <a:r>
              <a:rPr lang="ru-RU" sz="9600" b="1" i="1" dirty="0" smtClean="0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10800000" flipV="1">
            <a:off x="7524328" y="3356992"/>
            <a:ext cx="57606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36096" y="4725144"/>
            <a:ext cx="85792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1.73472E-18 C -0.00209 -0.01736 -0.0033 -0.03935 -0.00712 -0.05648 C -0.0092 -0.06574 -0.02448 -0.0743 -0.03143 -0.07477 C -0.05417 -0.07616 -0.07691 -0.07616 -0.09966 -0.07685 C -0.1099 -0.07986 -0.11893 -0.08356 -0.12848 -0.08889 C -0.13559 -0.09282 -0.13907 -0.09907 -0.14653 -0.10301 C -0.1691 -0.11504 -0.13525 -0.09375 -0.15868 -0.10903 C -0.16563 -0.11828 -0.17223 -0.12963 -0.17986 -0.13727 C -0.18177 -0.14514 -0.18559 -0.14676 -0.18907 -0.15347 C -0.19098 -0.16203 -0.19601 -0.16666 -0.19966 -0.17384 C -0.20816 -0.19051 -0.1967 -0.17338 -0.20712 -0.18796 C -0.21129 -0.20995 -0.20504 -0.18264 -0.2132 -0.20208 C -0.21476 -0.20578 -0.21545 -0.20995 -0.21632 -0.21412 C -0.21684 -0.2162 -0.21702 -0.21828 -0.21771 -0.22014 C -0.22014 -0.22616 -0.22275 -0.23241 -0.22535 -0.23842 C -0.23282 -0.25578 -0.22674 -0.23842 -0.23438 -0.25254 C -0.23577 -0.25509 -0.23611 -0.25833 -0.2375 -0.26065 C -0.23959 -0.26389 -0.24288 -0.26574 -0.24514 -0.26875 C -0.25087 -0.28449 -0.26042 -0.2875 -0.27084 -0.29699 C -0.27257 -0.29861 -0.27361 -0.30139 -0.27535 -0.30301 C -0.28507 -0.31134 -0.29653 -0.31713 -0.30712 -0.32315 C -0.31615 -0.32824 -0.32344 -0.33518 -0.33299 -0.33935 C -0.34323 -0.34398 -0.3375 -0.33912 -0.34653 -0.34352 C -0.35417 -0.34722 -0.35782 -0.34977 -0.36632 -0.35162 C -0.43021 -0.34977 -0.42032 -0.35694 -0.45417 -0.34143 C -0.45521 -0.33935 -0.45591 -0.33727 -0.45712 -0.33541 C -0.45955 -0.33171 -0.46476 -0.32523 -0.46476 -0.32523 C -0.47223 -0.30486 -0.47848 -0.28125 -0.48143 -0.25856 C -0.48212 -0.25324 -0.48229 -0.24768 -0.48299 -0.24236 C -0.48386 -0.23495 -0.48594 -0.22014 -0.48594 -0.22014 C -0.48542 -0.1993 -0.4849 -0.17847 -0.48438 -0.15764 C -0.48386 -0.13241 -0.49462 -0.08148 -0.47084 -0.06458 " pathEditMode="relative" ptsTypes="fffffffffffffffffffffffffffffffA">
                                      <p:cBhvr>
                                        <p:cTn id="15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5.55556E-6 C -0.00104 -0.01226 -0.00087 -0.02523 -0.00764 -0.03425 C -0.00816 -0.03888 -0.00834 -0.04374 -0.00903 -0.04837 C -0.01302 -0.0787 -0.03768 -0.06944 -0.05608 -0.0706 C -0.07049 -0.07708 -0.08959 -0.07708 -0.10452 -0.0787 C -0.11285 -0.08055 -0.11927 -0.0831 -0.12726 -0.0868 C -0.1408 -0.09305 -0.14723 -0.11388 -0.16354 -0.11898 C -0.16563 -0.12037 -0.16754 -0.12199 -0.16962 -0.12314 C -0.17257 -0.12476 -0.17882 -0.12708 -0.17882 -0.12708 C -0.18229 -0.13194 -0.19098 -0.13935 -0.19098 -0.13935 C -0.19618 -0.14976 -0.19462 -0.16226 -0.19844 -0.17361 C -0.20191 -0.18402 -0.20712 -0.19143 -0.21216 -0.19999 C -0.2165 -0.20763 -0.21927 -0.2155 -0.22431 -0.22222 C -0.22848 -0.24027 -0.2217 -0.21388 -0.23021 -0.23425 C -0.23177 -0.23796 -0.2316 -0.24282 -0.23334 -0.24629 C -0.24063 -0.26087 -0.24584 -0.2787 -0.25903 -0.28472 C -0.26615 -0.29421 -0.28438 -0.30277 -0.29393 -0.30486 C -0.30799 -0.31249 -0.32205 -0.31851 -0.33629 -0.32523 C -0.33802 -0.32592 -0.33924 -0.32824 -0.34098 -0.32916 C -0.34288 -0.33032 -0.34497 -0.33055 -0.34688 -0.33124 C -0.35 -0.3324 -0.35608 -0.33518 -0.35608 -0.33518 C -0.37275 -0.34999 -0.39271 -0.3574 -0.41216 -0.36342 C -0.43108 -0.36226 -0.4375 -0.36643 -0.45 -0.35555 C -0.454 -0.33472 -0.44358 -0.28958 -0.46511 -0.28078 C -0.47101 -0.27291 -0.47448 -0.26249 -0.48021 -0.25439 C -0.48525 -0.23518 -0.47795 -0.26018 -0.4849 -0.24444 C -0.48976 -0.23333 -0.48143 -0.24212 -0.49098 -0.23425 C -0.49236 -0.22824 -0.49549 -0.21597 -0.49549 -0.21597 C -0.49445 -0.18263 -0.49393 -0.153 -0.48785 -0.12106 C -0.48681 -0.10879 -0.48559 -0.09861 -0.48334 -0.0868 C -0.48229 -0.07407 -0.48368 -0.06504 -0.47726 -0.05648 " pathEditMode="relative" ptsTypes="ffffffffffffffffffffffffffffffA"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home\Desktop\b1038e235e91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9535" r="67736" b="7973"/>
          <a:stretch>
            <a:fillRect/>
          </a:stretch>
        </p:blipFill>
        <p:spPr bwMode="auto">
          <a:xfrm>
            <a:off x="6948264" y="3140968"/>
            <a:ext cx="1800200" cy="1944216"/>
          </a:xfrm>
          <a:prstGeom prst="rect">
            <a:avLst/>
          </a:prstGeom>
          <a:noFill/>
        </p:spPr>
      </p:pic>
      <p:pic>
        <p:nvPicPr>
          <p:cNvPr id="1028" name="Picture 4" descr="C:\Users\home\Desktop\b1038e235e91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B"/>
              </a:clrFrom>
              <a:clrTo>
                <a:srgbClr val="FFFEFB">
                  <a:alpha val="0"/>
                </a:srgbClr>
              </a:clrTo>
            </a:clrChange>
          </a:blip>
          <a:srcRect t="18812" r="68479" b="8696"/>
          <a:stretch>
            <a:fillRect/>
          </a:stretch>
        </p:blipFill>
        <p:spPr bwMode="auto">
          <a:xfrm>
            <a:off x="4860032" y="4653136"/>
            <a:ext cx="1777032" cy="18002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9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9-2</a:t>
            </a:r>
            <a:endParaRPr lang="ru-RU" sz="9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home\Desktop\b1038e235e91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956" t="16792" r="68694" b="7264"/>
          <a:stretch>
            <a:fillRect/>
          </a:stretch>
        </p:blipFill>
        <p:spPr bwMode="auto">
          <a:xfrm>
            <a:off x="3707904" y="2780928"/>
            <a:ext cx="1440160" cy="187220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995936" y="2996952"/>
            <a:ext cx="110799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8</a:t>
            </a:r>
            <a:r>
              <a:rPr lang="ru-RU" sz="9600" b="1" i="1" dirty="0" smtClean="0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10800000" flipV="1">
            <a:off x="7524328" y="3356992"/>
            <a:ext cx="57606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36096" y="4725144"/>
            <a:ext cx="85792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1.73472E-18 C -0.00209 -0.01736 -0.0033 -0.03935 -0.00712 -0.05648 C -0.0092 -0.06574 -0.02448 -0.0743 -0.03143 -0.07477 C -0.05417 -0.07616 -0.07691 -0.07616 -0.09966 -0.07685 C -0.1099 -0.07986 -0.11893 -0.08356 -0.12848 -0.08889 C -0.13559 -0.09282 -0.13907 -0.09907 -0.14653 -0.10301 C -0.1691 -0.11504 -0.13525 -0.09375 -0.15868 -0.10903 C -0.16563 -0.11828 -0.17223 -0.12963 -0.17986 -0.13727 C -0.18177 -0.14514 -0.18559 -0.14676 -0.18907 -0.15347 C -0.19098 -0.16203 -0.19601 -0.16666 -0.19966 -0.17384 C -0.20816 -0.19051 -0.1967 -0.17338 -0.20712 -0.18796 C -0.21129 -0.20995 -0.20504 -0.18264 -0.2132 -0.20208 C -0.21476 -0.20578 -0.21545 -0.20995 -0.21632 -0.21412 C -0.21684 -0.2162 -0.21702 -0.21828 -0.21771 -0.22014 C -0.22014 -0.22616 -0.22275 -0.23241 -0.22535 -0.23842 C -0.23282 -0.25578 -0.22674 -0.23842 -0.23438 -0.25254 C -0.23577 -0.25509 -0.23611 -0.25833 -0.2375 -0.26065 C -0.23959 -0.26389 -0.24288 -0.26574 -0.24514 -0.26875 C -0.25087 -0.28449 -0.26042 -0.2875 -0.27084 -0.29699 C -0.27257 -0.29861 -0.27361 -0.30139 -0.27535 -0.30301 C -0.28507 -0.31134 -0.29653 -0.31713 -0.30712 -0.32315 C -0.31615 -0.32824 -0.32344 -0.33518 -0.33299 -0.33935 C -0.34323 -0.34398 -0.3375 -0.33912 -0.34653 -0.34352 C -0.35417 -0.34722 -0.35782 -0.34977 -0.36632 -0.35162 C -0.43021 -0.34977 -0.42032 -0.35694 -0.45417 -0.34143 C -0.45521 -0.33935 -0.45591 -0.33727 -0.45712 -0.33541 C -0.45955 -0.33171 -0.46476 -0.32523 -0.46476 -0.32523 C -0.47223 -0.30486 -0.47848 -0.28125 -0.48143 -0.25856 C -0.48212 -0.25324 -0.48229 -0.24768 -0.48299 -0.24236 C -0.48386 -0.23495 -0.48594 -0.22014 -0.48594 -0.22014 C -0.48542 -0.1993 -0.4849 -0.17847 -0.48438 -0.15764 C -0.48386 -0.13241 -0.49462 -0.08148 -0.47084 -0.06458 " pathEditMode="relative" ptsTypes="fffffffffffffffffffffffffffffffA">
                                      <p:cBhvr>
                                        <p:cTn id="15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5.55556E-6 C -0.00104 -0.01226 -0.00087 -0.02523 -0.00764 -0.03425 C -0.00816 -0.03888 -0.00834 -0.04374 -0.00903 -0.04837 C -0.01302 -0.0787 -0.03768 -0.06944 -0.05608 -0.0706 C -0.07049 -0.07708 -0.08959 -0.07708 -0.10452 -0.0787 C -0.11285 -0.08055 -0.11927 -0.0831 -0.12726 -0.0868 C -0.1408 -0.09305 -0.14723 -0.11388 -0.16354 -0.11898 C -0.16563 -0.12037 -0.16754 -0.12199 -0.16962 -0.12314 C -0.17257 -0.12476 -0.17882 -0.12708 -0.17882 -0.12708 C -0.18229 -0.13194 -0.19098 -0.13935 -0.19098 -0.13935 C -0.19618 -0.14976 -0.19462 -0.16226 -0.19844 -0.17361 C -0.20191 -0.18402 -0.20712 -0.19143 -0.21216 -0.19999 C -0.2165 -0.20763 -0.21927 -0.2155 -0.22431 -0.22222 C -0.22848 -0.24027 -0.2217 -0.21388 -0.23021 -0.23425 C -0.23177 -0.23796 -0.2316 -0.24282 -0.23334 -0.24629 C -0.24063 -0.26087 -0.24584 -0.2787 -0.25903 -0.28472 C -0.26615 -0.29421 -0.28438 -0.30277 -0.29393 -0.30486 C -0.30799 -0.31249 -0.32205 -0.31851 -0.33629 -0.32523 C -0.33802 -0.32592 -0.33924 -0.32824 -0.34098 -0.32916 C -0.34288 -0.33032 -0.34497 -0.33055 -0.34688 -0.33124 C -0.35 -0.3324 -0.35608 -0.33518 -0.35608 -0.33518 C -0.37275 -0.34999 -0.39271 -0.3574 -0.41216 -0.36342 C -0.43108 -0.36226 -0.4375 -0.36643 -0.45 -0.35555 C -0.454 -0.33472 -0.44358 -0.28958 -0.46511 -0.28078 C -0.47101 -0.27291 -0.47448 -0.26249 -0.48021 -0.25439 C -0.48525 -0.23518 -0.47795 -0.26018 -0.4849 -0.24444 C -0.48976 -0.23333 -0.48143 -0.24212 -0.49098 -0.23425 C -0.49236 -0.22824 -0.49549 -0.21597 -0.49549 -0.21597 C -0.49445 -0.18263 -0.49393 -0.153 -0.48785 -0.12106 C -0.48681 -0.10879 -0.48559 -0.09861 -0.48334 -0.0868 C -0.48229 -0.07407 -0.48368 -0.06504 -0.47726 -0.05648 " pathEditMode="relative" ptsTypes="ffffffffffffffffffffffffffffffA"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home\Desktop\b1038e235e91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9535" r="67736" b="7973"/>
          <a:stretch>
            <a:fillRect/>
          </a:stretch>
        </p:blipFill>
        <p:spPr bwMode="auto">
          <a:xfrm>
            <a:off x="6948264" y="3140968"/>
            <a:ext cx="1800200" cy="1944216"/>
          </a:xfrm>
          <a:prstGeom prst="rect">
            <a:avLst/>
          </a:prstGeom>
          <a:noFill/>
        </p:spPr>
      </p:pic>
      <p:pic>
        <p:nvPicPr>
          <p:cNvPr id="1028" name="Picture 4" descr="C:\Users\home\Desktop\b1038e235e91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B"/>
              </a:clrFrom>
              <a:clrTo>
                <a:srgbClr val="FFFEFB">
                  <a:alpha val="0"/>
                </a:srgbClr>
              </a:clrTo>
            </a:clrChange>
          </a:blip>
          <a:srcRect t="18812" r="68479" b="8696"/>
          <a:stretch>
            <a:fillRect/>
          </a:stretch>
        </p:blipFill>
        <p:spPr bwMode="auto">
          <a:xfrm>
            <a:off x="4860032" y="4653136"/>
            <a:ext cx="1777032" cy="18002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9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5+2</a:t>
            </a:r>
            <a:endParaRPr lang="ru-RU" sz="9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home\Desktop\b1038e235e91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956" t="16792" r="68694" b="7264"/>
          <a:stretch>
            <a:fillRect/>
          </a:stretch>
        </p:blipFill>
        <p:spPr bwMode="auto">
          <a:xfrm>
            <a:off x="3707904" y="2780928"/>
            <a:ext cx="1440160" cy="187220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995936" y="2996952"/>
            <a:ext cx="110799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6</a:t>
            </a:r>
            <a:r>
              <a:rPr lang="ru-RU" sz="9600" b="1" i="1" dirty="0" smtClean="0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10800000" flipV="1">
            <a:off x="7524328" y="3356992"/>
            <a:ext cx="57606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36096" y="4725144"/>
            <a:ext cx="85792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1.73472E-18 C -0.00209 -0.01736 -0.0033 -0.03935 -0.00712 -0.05648 C -0.0092 -0.06574 -0.02448 -0.0743 -0.03143 -0.07477 C -0.05417 -0.07616 -0.07691 -0.07616 -0.09966 -0.07685 C -0.1099 -0.07986 -0.11893 -0.08356 -0.12848 -0.08889 C -0.13559 -0.09282 -0.13907 -0.09907 -0.14653 -0.10301 C -0.1691 -0.11504 -0.13525 -0.09375 -0.15868 -0.10903 C -0.16563 -0.11828 -0.17223 -0.12963 -0.17986 -0.13727 C -0.18177 -0.14514 -0.18559 -0.14676 -0.18907 -0.15347 C -0.19098 -0.16203 -0.19601 -0.16666 -0.19966 -0.17384 C -0.20816 -0.19051 -0.1967 -0.17338 -0.20712 -0.18796 C -0.21129 -0.20995 -0.20504 -0.18264 -0.2132 -0.20208 C -0.21476 -0.20578 -0.21545 -0.20995 -0.21632 -0.21412 C -0.21684 -0.2162 -0.21702 -0.21828 -0.21771 -0.22014 C -0.22014 -0.22616 -0.22275 -0.23241 -0.22535 -0.23842 C -0.23282 -0.25578 -0.22674 -0.23842 -0.23438 -0.25254 C -0.23577 -0.25509 -0.23611 -0.25833 -0.2375 -0.26065 C -0.23959 -0.26389 -0.24288 -0.26574 -0.24514 -0.26875 C -0.25087 -0.28449 -0.26042 -0.2875 -0.27084 -0.29699 C -0.27257 -0.29861 -0.27361 -0.30139 -0.27535 -0.30301 C -0.28507 -0.31134 -0.29653 -0.31713 -0.30712 -0.32315 C -0.31615 -0.32824 -0.32344 -0.33518 -0.33299 -0.33935 C -0.34323 -0.34398 -0.3375 -0.33912 -0.34653 -0.34352 C -0.35417 -0.34722 -0.35782 -0.34977 -0.36632 -0.35162 C -0.43021 -0.34977 -0.42032 -0.35694 -0.45417 -0.34143 C -0.45521 -0.33935 -0.45591 -0.33727 -0.45712 -0.33541 C -0.45955 -0.33171 -0.46476 -0.32523 -0.46476 -0.32523 C -0.47223 -0.30486 -0.47848 -0.28125 -0.48143 -0.25856 C -0.48212 -0.25324 -0.48229 -0.24768 -0.48299 -0.24236 C -0.48386 -0.23495 -0.48594 -0.22014 -0.48594 -0.22014 C -0.48542 -0.1993 -0.4849 -0.17847 -0.48438 -0.15764 C -0.48386 -0.13241 -0.49462 -0.08148 -0.47084 -0.06458 " pathEditMode="relative" ptsTypes="fffffffffffffffffffffffffffffffA">
                                      <p:cBhvr>
                                        <p:cTn id="15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5.55556E-6 C -0.00104 -0.01226 -0.00087 -0.02523 -0.00764 -0.03425 C -0.00816 -0.03888 -0.00834 -0.04374 -0.00903 -0.04837 C -0.01302 -0.0787 -0.03768 -0.06944 -0.05608 -0.0706 C -0.07049 -0.07708 -0.08959 -0.07708 -0.10452 -0.0787 C -0.11285 -0.08055 -0.11927 -0.0831 -0.12726 -0.0868 C -0.1408 -0.09305 -0.14723 -0.11388 -0.16354 -0.11898 C -0.16563 -0.12037 -0.16754 -0.12199 -0.16962 -0.12314 C -0.17257 -0.12476 -0.17882 -0.12708 -0.17882 -0.12708 C -0.18229 -0.13194 -0.19098 -0.13935 -0.19098 -0.13935 C -0.19618 -0.14976 -0.19462 -0.16226 -0.19844 -0.17361 C -0.20191 -0.18402 -0.20712 -0.19143 -0.21216 -0.19999 C -0.2165 -0.20763 -0.21927 -0.2155 -0.22431 -0.22222 C -0.22848 -0.24027 -0.2217 -0.21388 -0.23021 -0.23425 C -0.23177 -0.23796 -0.2316 -0.24282 -0.23334 -0.24629 C -0.24063 -0.26087 -0.24584 -0.2787 -0.25903 -0.28472 C -0.26615 -0.29421 -0.28438 -0.30277 -0.29393 -0.30486 C -0.30799 -0.31249 -0.32205 -0.31851 -0.33629 -0.32523 C -0.33802 -0.32592 -0.33924 -0.32824 -0.34098 -0.32916 C -0.34288 -0.33032 -0.34497 -0.33055 -0.34688 -0.33124 C -0.35 -0.3324 -0.35608 -0.33518 -0.35608 -0.33518 C -0.37275 -0.34999 -0.39271 -0.3574 -0.41216 -0.36342 C -0.43108 -0.36226 -0.4375 -0.36643 -0.45 -0.35555 C -0.454 -0.33472 -0.44358 -0.28958 -0.46511 -0.28078 C -0.47101 -0.27291 -0.47448 -0.26249 -0.48021 -0.25439 C -0.48525 -0.23518 -0.47795 -0.26018 -0.4849 -0.24444 C -0.48976 -0.23333 -0.48143 -0.24212 -0.49098 -0.23425 C -0.49236 -0.22824 -0.49549 -0.21597 -0.49549 -0.21597 C -0.49445 -0.18263 -0.49393 -0.153 -0.48785 -0.12106 C -0.48681 -0.10879 -0.48559 -0.09861 -0.48334 -0.0868 C -0.48229 -0.07407 -0.48368 -0.06504 -0.47726 -0.05648 " pathEditMode="relative" ptsTypes="ffffffffffffffffffffffffffffffA"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home\Desktop\b1038e235e91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9535" r="67736" b="7973"/>
          <a:stretch>
            <a:fillRect/>
          </a:stretch>
        </p:blipFill>
        <p:spPr bwMode="auto">
          <a:xfrm>
            <a:off x="6948264" y="3140968"/>
            <a:ext cx="1800200" cy="1944216"/>
          </a:xfrm>
          <a:prstGeom prst="rect">
            <a:avLst/>
          </a:prstGeom>
          <a:noFill/>
        </p:spPr>
      </p:pic>
      <p:pic>
        <p:nvPicPr>
          <p:cNvPr id="1028" name="Picture 4" descr="C:\Users\home\Desktop\b1038e235e91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B"/>
              </a:clrFrom>
              <a:clrTo>
                <a:srgbClr val="FFFEFB">
                  <a:alpha val="0"/>
                </a:srgbClr>
              </a:clrTo>
            </a:clrChange>
          </a:blip>
          <a:srcRect t="18812" r="68479" b="8696"/>
          <a:stretch>
            <a:fillRect/>
          </a:stretch>
        </p:blipFill>
        <p:spPr bwMode="auto">
          <a:xfrm>
            <a:off x="4860032" y="4653136"/>
            <a:ext cx="1777032" cy="18002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9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5-2</a:t>
            </a:r>
            <a:endParaRPr lang="ru-RU" sz="9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home\Desktop\b1038e235e91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956" t="16792" r="68694" b="7264"/>
          <a:stretch>
            <a:fillRect/>
          </a:stretch>
        </p:blipFill>
        <p:spPr bwMode="auto">
          <a:xfrm>
            <a:off x="3707904" y="2780928"/>
            <a:ext cx="1440160" cy="187220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995936" y="2996952"/>
            <a:ext cx="110799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7</a:t>
            </a:r>
            <a:r>
              <a:rPr lang="ru-RU" sz="9600" b="1" i="1" dirty="0" smtClean="0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10800000" flipV="1">
            <a:off x="7524328" y="3356992"/>
            <a:ext cx="57606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36096" y="4725144"/>
            <a:ext cx="85792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59259E-6 C -0.01441 -0.00996 -0.025 -0.02547 -0.03784 -0.03843 C -0.03906 -0.03959 -0.05086 -0.04977 -0.05295 -0.05255 C -0.06441 -0.06783 -0.05104 -0.05487 -0.06215 -0.06482 C -0.06961 -0.07824 -0.06493 -0.07061 -0.07725 -0.08704 C -0.0809 -0.0919 -0.08263 -0.09862 -0.08628 -0.10324 C -0.09861 -0.11875 -0.10677 -0.13658 -0.12118 -0.14954 C -0.1302 -0.16991 -0.12013 -0.15093 -0.13333 -0.16574 C -0.14809 -0.18195 -0.15416 -0.19283 -0.17274 -0.20209 C -0.18559 -0.21922 -0.20659 -0.22755 -0.22274 -0.23843 C -0.23073 -0.24375 -0.23888 -0.24977 -0.24687 -0.25463 C -0.24982 -0.25649 -0.25312 -0.25695 -0.25625 -0.2588 C -0.25937 -0.26088 -0.2618 -0.26459 -0.2651 -0.26667 C -0.26788 -0.26852 -0.27118 -0.26945 -0.27413 -0.27084 C -0.28246 -0.27477 -0.29027 -0.28241 -0.29843 -0.28704 C -0.30937 -0.29329 -0.3 -0.2882 -0.3092 -0.29514 C -0.31875 -0.30232 -0.31145 -0.2963 -0.32118 -0.30116 C -0.32777 -0.3044 -0.33333 -0.30973 -0.33941 -0.3132 C -0.34427 -0.31574 -0.34982 -0.31713 -0.35451 -0.31922 C -0.35746 -0.32061 -0.36354 -0.32338 -0.36354 -0.32338 C -0.35607 -0.30811 -0.36284 -0.32524 -0.37882 -0.3213 C -0.3809 -0.32084 -0.37534 -0.31412 -0.37725 -0.3132 C -0.38211 -0.31112 -0.38732 -0.31459 -0.39236 -0.31528 C -0.55451 -0.31274 -0.48385 -0.32616 -0.53941 -0.30926 C -0.54513 -0.30116 -0.55225 -0.29954 -0.55902 -0.29306 C -0.56736 -0.28519 -0.5717 -0.27338 -0.58177 -0.26875 C -0.58559 -0.26389 -0.58871 -0.26088 -0.59392 -0.2588 C -0.60468 -0.23959 -0.5993 -0.24746 -0.60902 -0.23449 C -0.61128 -0.22292 -0.61909 -0.20487 -0.62569 -0.19607 C -0.62691 -0.19445 -0.62882 -0.19352 -0.6302 -0.19213 C -0.63281 -0.18959 -0.63559 -0.18704 -0.63784 -0.18403 C -0.64444 -0.17524 -0.64027 -0.16875 -0.65156 -0.16366 C -0.66267 -0.14885 -0.67812 -0.13959 -0.69079 -0.12732 C -0.69722 -0.12107 -0.70347 -0.1125 -0.70902 -0.1051 C -0.71579 -0.09584 -0.72517 -0.09399 -0.7302 -0.08102 C -0.73402 -0.0713 -0.73177 -0.07524 -0.73628 -0.06875 C -0.7368 -0.06598 -0.73663 -0.06297 -0.73784 -0.06065 C -0.73993 -0.05672 -0.74548 -0.0507 -0.74548 -0.0507 C -0.74791 -0.01806 -0.74895 -0.01158 -0.74687 0.03009 C -0.746 0.04814 -0.7375 0.06597 -0.73333 0.08263 C -0.72968 0.09745 -0.73003 0.10995 -0.71961 0.11898 C -0.71718 0.11828 -0.71215 0.11713 -0.71215 0.11713 " pathEditMode="relative" ptsTypes="fffffffffffffffffffffffffffffffffffffffffA">
                                      <p:cBhvr>
                                        <p:cTn id="24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507 0.02848 C 0.03073 0.01158 0.03681 0.03218 0.03056 0.01829 C 0.02674 0.00949 0.02448 0.00093 0.01997 -0.00787 C 0.0151 -0.01759 0.02413 -0.01458 0.01233 -0.02615 C 0.0066 -0.03171 0.00069 -0.03935 -0.0059 -0.04236 C -0.01076 -0.04884 -0.01319 -0.04953 -0.01944 -0.05231 C -0.02535 -0.06018 -0.03229 -0.06643 -0.03924 -0.07245 C -0.04583 -0.07801 -0.04965 -0.08726 -0.05729 -0.09074 C -0.06319 -0.09838 -0.07014 -0.10301 -0.07708 -0.10902 C -0.07865 -0.11041 -0.0816 -0.11296 -0.0816 -0.11296 C -0.0849 -0.11898 -0.08819 -0.12384 -0.09219 -0.12916 C -0.09479 -0.13263 -0.09722 -0.13564 -0.09983 -0.13912 C -0.10087 -0.14051 -0.10278 -0.14328 -0.10278 -0.14328 C -0.10521 -0.15301 -0.11111 -0.15833 -0.11649 -0.16551 C -0.12587 -0.17801 -0.13403 -0.19213 -0.14531 -0.20185 C -0.15104 -0.20671 -0.15521 -0.21041 -0.16042 -0.21597 C -0.16319 -0.21898 -0.16944 -0.22407 -0.16944 -0.22407 C -0.16701 -0.22476 -0.16371 -0.22384 -0.16198 -0.22615 C -0.16094 -0.22754 -0.1651 -0.22731 -0.16649 -0.22801 C -0.17917 -0.23449 -0.16875 -0.23032 -0.18003 -0.23426 C -0.18542 -0.2412 -0.1809 -0.2368 -0.19062 -0.24027 C -0.19375 -0.24143 -0.19983 -0.24421 -0.19983 -0.24421 C -0.20503 -0.25162 -0.21285 -0.25532 -0.21944 -0.26041 C -0.22899 -0.26782 -0.2276 -0.26921 -0.23767 -0.27453 C -0.23958 -0.27546 -0.24184 -0.27569 -0.24375 -0.27662 C -0.24635 -0.27777 -0.24896 -0.27916 -0.25139 -0.28055 C -0.26719 -0.29004 -0.28299 -0.29907 -0.29983 -0.30486 C -0.30347 -0.30625 -0.30677 -0.30972 -0.31042 -0.31088 C -0.3184 -0.31365 -0.32674 -0.31435 -0.3349 -0.31689 C -0.33628 -0.31551 -0.3375 -0.31319 -0.33924 -0.31296 C -0.34219 -0.3125 -0.34618 -0.31782 -0.34826 -0.31504 C -0.35 -0.31273 -0.34392 -0.31134 -0.34219 -0.30902 C -0.34045 -0.30671 -0.33924 -0.3037 -0.33767 -0.30092 C -0.34705 -0.29236 -0.34792 -0.29537 -0.35885 -0.30092 C -0.36615 -0.30463 -0.37396 -0.30787 -0.3816 -0.31088 C -0.38941 -0.31805 -0.39861 -0.32199 -0.40729 -0.32708 C -0.41719 -0.33287 -0.42726 -0.33981 -0.43767 -0.34328 C -0.44462 -0.3493 -0.45052 -0.34976 -0.45885 -0.35138 C -0.47934 -0.34976 -0.48368 -0.34884 -0.49983 -0.34328 C -0.51059 -0.33333 -0.52552 -0.33055 -0.53767 -0.325 C -0.54427 -0.32199 -0.54913 -0.31412 -0.5559 -0.31088 C -0.56597 -0.29745 -0.55434 -0.31088 -0.56649 -0.30277 C -0.57378 -0.29791 -0.57847 -0.28819 -0.58611 -0.28472 C -0.59045 -0.27893 -0.59601 -0.27592 -0.60139 -0.27245 C -0.60694 -0.26875 -0.61059 -0.26319 -0.61649 -0.26041 C -0.61892 -0.25694 -0.62153 -0.2537 -0.62396 -0.25023 C -0.62674 -0.24652 -0.6316 -0.24722 -0.63472 -0.24421 C -0.63646 -0.24259 -0.6375 -0.23958 -0.63924 -0.23819 C -0.6467 -0.23194 -0.65816 -0.22963 -0.66649 -0.22615 C -0.6724 -0.22361 -0.67205 -0.22152 -0.67708 -0.21805 C -0.6842 -0.21319 -0.69167 -0.20972 -0.69826 -0.20393 C -0.69878 -0.20185 -0.69878 -0.1993 -0.69983 -0.19791 C -0.70243 -0.19444 -0.70625 -0.19328 -0.70885 -0.18981 C -0.71146 -0.18634 -0.71389 -0.1831 -0.71649 -0.17963 C -0.72031 -0.17453 -0.71875 -0.17361 -0.72101 -0.16759 C -0.72274 -0.16273 -0.72621 -0.15763 -0.72865 -0.15347 C -0.73299 -0.13402 -0.72587 -0.16064 -0.73472 -0.14328 C -0.73819 -0.13657 -0.73681 -0.12708 -0.73767 -0.11898 C -0.73715 -0.07129 -0.73698 -0.02338 -0.73611 0.02431 C -0.73594 0.03102 -0.72899 0.05024 -0.72552 0.05463 C -0.72014 0.07315 -0.71267 0.08936 -0.7059 0.10718 C -0.70156 0.11875 -0.70781 0.10741 -0.70278 0.12338 C -0.70174 0.12639 -0.69948 0.12848 -0.69826 0.13149 " pathEditMode="relative" ptsTypes="ffffffffffffffffffffffffffffffffffffffffffffffffffffffffffffffA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home\Desktop\b1038e235e91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9535" r="67736" b="7973"/>
          <a:stretch>
            <a:fillRect/>
          </a:stretch>
        </p:blipFill>
        <p:spPr bwMode="auto">
          <a:xfrm>
            <a:off x="6948264" y="3140968"/>
            <a:ext cx="1800200" cy="1944216"/>
          </a:xfrm>
          <a:prstGeom prst="rect">
            <a:avLst/>
          </a:prstGeom>
          <a:noFill/>
        </p:spPr>
      </p:pic>
      <p:pic>
        <p:nvPicPr>
          <p:cNvPr id="1028" name="Picture 4" descr="C:\Users\home\Desktop\b1038e235e91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B"/>
              </a:clrFrom>
              <a:clrTo>
                <a:srgbClr val="FFFEFB">
                  <a:alpha val="0"/>
                </a:srgbClr>
              </a:clrTo>
            </a:clrChange>
          </a:blip>
          <a:srcRect t="18812" r="68479" b="8696"/>
          <a:stretch>
            <a:fillRect/>
          </a:stretch>
        </p:blipFill>
        <p:spPr bwMode="auto">
          <a:xfrm>
            <a:off x="4860032" y="4653136"/>
            <a:ext cx="1777032" cy="18002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9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6+2</a:t>
            </a:r>
            <a:endParaRPr lang="ru-RU" sz="9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home\Desktop\b1038e235e91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956" t="16792" r="68694" b="7264"/>
          <a:stretch>
            <a:fillRect/>
          </a:stretch>
        </p:blipFill>
        <p:spPr bwMode="auto">
          <a:xfrm>
            <a:off x="3707904" y="2780928"/>
            <a:ext cx="1440160" cy="187220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995936" y="2996952"/>
            <a:ext cx="110799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  <a:r>
              <a:rPr lang="ru-RU" sz="9600" b="1" i="1" dirty="0" smtClean="0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10800000" flipV="1">
            <a:off x="7524328" y="3356992"/>
            <a:ext cx="57606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36096" y="4725144"/>
            <a:ext cx="85792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59259E-6 C -0.01441 -0.00996 -0.025 -0.02547 -0.03784 -0.03843 C -0.03906 -0.03959 -0.05086 -0.04977 -0.05295 -0.05255 C -0.06441 -0.06783 -0.05104 -0.05487 -0.06215 -0.06482 C -0.06961 -0.07824 -0.06493 -0.07061 -0.07725 -0.08704 C -0.0809 -0.0919 -0.08263 -0.09862 -0.08628 -0.10324 C -0.09861 -0.11875 -0.10677 -0.13658 -0.12118 -0.14954 C -0.1302 -0.16991 -0.12013 -0.15093 -0.13333 -0.16574 C -0.14809 -0.18195 -0.15416 -0.19283 -0.17274 -0.20209 C -0.18559 -0.21922 -0.20659 -0.22755 -0.22274 -0.23843 C -0.23073 -0.24375 -0.23888 -0.24977 -0.24687 -0.25463 C -0.24982 -0.25649 -0.25312 -0.25695 -0.25625 -0.2588 C -0.25937 -0.26088 -0.2618 -0.26459 -0.2651 -0.26667 C -0.26788 -0.26852 -0.27118 -0.26945 -0.27413 -0.27084 C -0.28246 -0.27477 -0.29027 -0.28241 -0.29843 -0.28704 C -0.30937 -0.29329 -0.3 -0.2882 -0.3092 -0.29514 C -0.31875 -0.30232 -0.31145 -0.2963 -0.32118 -0.30116 C -0.32777 -0.3044 -0.33333 -0.30973 -0.33941 -0.3132 C -0.34427 -0.31574 -0.34982 -0.31713 -0.35451 -0.31922 C -0.35746 -0.32061 -0.36354 -0.32338 -0.36354 -0.32338 C -0.35607 -0.30811 -0.36284 -0.32524 -0.37882 -0.3213 C -0.3809 -0.32084 -0.37534 -0.31412 -0.37725 -0.3132 C -0.38211 -0.31112 -0.38732 -0.31459 -0.39236 -0.31528 C -0.55451 -0.31274 -0.48385 -0.32616 -0.53941 -0.30926 C -0.54513 -0.30116 -0.55225 -0.29954 -0.55902 -0.29306 C -0.56736 -0.28519 -0.5717 -0.27338 -0.58177 -0.26875 C -0.58559 -0.26389 -0.58871 -0.26088 -0.59392 -0.2588 C -0.60468 -0.23959 -0.5993 -0.24746 -0.60902 -0.23449 C -0.61128 -0.22292 -0.61909 -0.20487 -0.62569 -0.19607 C -0.62691 -0.19445 -0.62882 -0.19352 -0.6302 -0.19213 C -0.63281 -0.18959 -0.63559 -0.18704 -0.63784 -0.18403 C -0.64444 -0.17524 -0.64027 -0.16875 -0.65156 -0.16366 C -0.66267 -0.14885 -0.67812 -0.13959 -0.69079 -0.12732 C -0.69722 -0.12107 -0.70347 -0.1125 -0.70902 -0.1051 C -0.71579 -0.09584 -0.72517 -0.09399 -0.7302 -0.08102 C -0.73402 -0.0713 -0.73177 -0.07524 -0.73628 -0.06875 C -0.7368 -0.06598 -0.73663 -0.06297 -0.73784 -0.06065 C -0.73993 -0.05672 -0.74548 -0.0507 -0.74548 -0.0507 C -0.74791 -0.01806 -0.74895 -0.01158 -0.74687 0.03009 C -0.746 0.04814 -0.7375 0.06597 -0.73333 0.08263 C -0.72968 0.09745 -0.73003 0.10995 -0.71961 0.11898 C -0.71718 0.11828 -0.71215 0.11713 -0.71215 0.11713 " pathEditMode="relative" ptsTypes="fffffffffffffffffffffffffffffffffffffffffA">
                                      <p:cBhvr>
                                        <p:cTn id="24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507 0.02848 C 0.03073 0.01158 0.03681 0.03218 0.03056 0.01829 C 0.02674 0.00949 0.02448 0.00093 0.01997 -0.00787 C 0.0151 -0.01759 0.02413 -0.01458 0.01233 -0.02615 C 0.0066 -0.03171 0.00069 -0.03935 -0.0059 -0.04236 C -0.01076 -0.04884 -0.01319 -0.04953 -0.01944 -0.05231 C -0.02535 -0.06018 -0.03229 -0.06643 -0.03924 -0.07245 C -0.04583 -0.07801 -0.04965 -0.08726 -0.05729 -0.09074 C -0.06319 -0.09838 -0.07014 -0.10301 -0.07708 -0.10902 C -0.07865 -0.11041 -0.0816 -0.11296 -0.0816 -0.11296 C -0.0849 -0.11898 -0.08819 -0.12384 -0.09219 -0.12916 C -0.09479 -0.13263 -0.09722 -0.13564 -0.09983 -0.13912 C -0.10087 -0.14051 -0.10278 -0.14328 -0.10278 -0.14328 C -0.10521 -0.15301 -0.11111 -0.15833 -0.11649 -0.16551 C -0.12587 -0.17801 -0.13403 -0.19213 -0.14531 -0.20185 C -0.15104 -0.20671 -0.15521 -0.21041 -0.16042 -0.21597 C -0.16319 -0.21898 -0.16944 -0.22407 -0.16944 -0.22407 C -0.16701 -0.22476 -0.16371 -0.22384 -0.16198 -0.22615 C -0.16094 -0.22754 -0.1651 -0.22731 -0.16649 -0.22801 C -0.17917 -0.23449 -0.16875 -0.23032 -0.18003 -0.23426 C -0.18542 -0.2412 -0.1809 -0.2368 -0.19062 -0.24027 C -0.19375 -0.24143 -0.19983 -0.24421 -0.19983 -0.24421 C -0.20503 -0.25162 -0.21285 -0.25532 -0.21944 -0.26041 C -0.22899 -0.26782 -0.2276 -0.26921 -0.23767 -0.27453 C -0.23958 -0.27546 -0.24184 -0.27569 -0.24375 -0.27662 C -0.24635 -0.27777 -0.24896 -0.27916 -0.25139 -0.28055 C -0.26719 -0.29004 -0.28299 -0.29907 -0.29983 -0.30486 C -0.30347 -0.30625 -0.30677 -0.30972 -0.31042 -0.31088 C -0.3184 -0.31365 -0.32674 -0.31435 -0.3349 -0.31689 C -0.33628 -0.31551 -0.3375 -0.31319 -0.33924 -0.31296 C -0.34219 -0.3125 -0.34618 -0.31782 -0.34826 -0.31504 C -0.35 -0.31273 -0.34392 -0.31134 -0.34219 -0.30902 C -0.34045 -0.30671 -0.33924 -0.3037 -0.33767 -0.30092 C -0.34705 -0.29236 -0.34792 -0.29537 -0.35885 -0.30092 C -0.36615 -0.30463 -0.37396 -0.30787 -0.3816 -0.31088 C -0.38941 -0.31805 -0.39861 -0.32199 -0.40729 -0.32708 C -0.41719 -0.33287 -0.42726 -0.33981 -0.43767 -0.34328 C -0.44462 -0.3493 -0.45052 -0.34976 -0.45885 -0.35138 C -0.47934 -0.34976 -0.48368 -0.34884 -0.49983 -0.34328 C -0.51059 -0.33333 -0.52552 -0.33055 -0.53767 -0.325 C -0.54427 -0.32199 -0.54913 -0.31412 -0.5559 -0.31088 C -0.56597 -0.29745 -0.55434 -0.31088 -0.56649 -0.30277 C -0.57378 -0.29791 -0.57847 -0.28819 -0.58611 -0.28472 C -0.59045 -0.27893 -0.59601 -0.27592 -0.60139 -0.27245 C -0.60694 -0.26875 -0.61059 -0.26319 -0.61649 -0.26041 C -0.61892 -0.25694 -0.62153 -0.2537 -0.62396 -0.25023 C -0.62674 -0.24652 -0.6316 -0.24722 -0.63472 -0.24421 C -0.63646 -0.24259 -0.6375 -0.23958 -0.63924 -0.23819 C -0.6467 -0.23194 -0.65816 -0.22963 -0.66649 -0.22615 C -0.6724 -0.22361 -0.67205 -0.22152 -0.67708 -0.21805 C -0.6842 -0.21319 -0.69167 -0.20972 -0.69826 -0.20393 C -0.69878 -0.20185 -0.69878 -0.1993 -0.69983 -0.19791 C -0.70243 -0.19444 -0.70625 -0.19328 -0.70885 -0.18981 C -0.71146 -0.18634 -0.71389 -0.1831 -0.71649 -0.17963 C -0.72031 -0.17453 -0.71875 -0.17361 -0.72101 -0.16759 C -0.72274 -0.16273 -0.72621 -0.15763 -0.72865 -0.15347 C -0.73299 -0.13402 -0.72587 -0.16064 -0.73472 -0.14328 C -0.73819 -0.13657 -0.73681 -0.12708 -0.73767 -0.11898 C -0.73715 -0.07129 -0.73698 -0.02338 -0.73611 0.02431 C -0.73594 0.03102 -0.72899 0.05024 -0.72552 0.05463 C -0.72014 0.07315 -0.71267 0.08936 -0.7059 0.10718 C -0.70156 0.11875 -0.70781 0.10741 -0.70278 0.12338 C -0.70174 0.12639 -0.69948 0.12848 -0.69826 0.13149 " pathEditMode="relative" ptsTypes="ffffffffffffffffffffffffffffffffffffffffffffffffffffffffffffffA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73</Words>
  <Application>Microsoft Office PowerPoint</Application>
  <PresentationFormat>Экран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Весёлый ёжик</vt:lpstr>
      <vt:lpstr>                2+1</vt:lpstr>
      <vt:lpstr>                3+1</vt:lpstr>
      <vt:lpstr>                8-1</vt:lpstr>
      <vt:lpstr>                4+1</vt:lpstr>
      <vt:lpstr>                9-2</vt:lpstr>
      <vt:lpstr>                5+2</vt:lpstr>
      <vt:lpstr>                5-2</vt:lpstr>
      <vt:lpstr>                6+2</vt:lpstr>
      <vt:lpstr>                8-2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Loner-XP</cp:lastModifiedBy>
  <cp:revision>11</cp:revision>
  <dcterms:created xsi:type="dcterms:W3CDTF">2011-11-03T23:49:56Z</dcterms:created>
  <dcterms:modified xsi:type="dcterms:W3CDTF">2012-02-05T08:14:46Z</dcterms:modified>
</cp:coreProperties>
</file>